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F714C5-BA80-4F06-AEB5-7FAC13D8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C92B0C3F-B0C6-428D-898E-32D375EA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85E3-3292-47DC-9A8D-8C0D2401D093}" type="datetimeFigureOut">
              <a:rPr lang="nl-BE" smtClean="0"/>
              <a:t>16/05/2018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3C23BC5-A34C-4F54-A6F1-8F61E0DA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06592DA-67AE-4E04-8B67-91DAE33C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2FF4-4349-4BCA-90D2-059220F3B3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076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DDA08442-4206-421C-AE12-28BEAEAC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CD0C9C2-2469-4D47-85E9-201D4B00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2BA75F-262A-44B8-B58F-8AA7E3234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85E3-3292-47DC-9A8D-8C0D2401D093}" type="datetimeFigureOut">
              <a:rPr lang="nl-BE" smtClean="0"/>
              <a:t>16/05/2018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FBB0EE9-C4E3-48F6-9177-7645DEC7F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FF3A680-5BDE-465D-9B17-46CBFCB6E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2FF4-4349-4BCA-90D2-059220F3B3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8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7331B9BA-C065-44B5-B632-B77DB388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0666">
                <a:solidFill>
                  <a:schemeClr val="accent3"/>
                </a:solidFill>
                <a:latin typeface="KdG Expert" panose="00000500000000000000" pitchFamily="2" charset="0"/>
              </a:rPr>
              <a:t>#BSTS</a:t>
            </a:r>
            <a:r>
              <a:rPr lang="nl-BE" sz="2400">
                <a:latin typeface="KdG Expert" panose="00000500000000000000" pitchFamily="2" charset="0"/>
              </a:rPr>
              <a:t/>
            </a:r>
            <a:br>
              <a:rPr lang="nl-BE" sz="2400">
                <a:latin typeface="KdG Expert" panose="00000500000000000000" pitchFamily="2" charset="0"/>
              </a:rPr>
            </a:br>
            <a:r>
              <a:rPr lang="nl-BE" sz="1867">
                <a:latin typeface="KdG Expert" panose="00000500000000000000" pitchFamily="2" charset="0"/>
              </a:rPr>
              <a:t/>
            </a:r>
            <a:br>
              <a:rPr lang="nl-BE" sz="1867">
                <a:latin typeface="KdG Expert" panose="00000500000000000000" pitchFamily="2" charset="0"/>
              </a:rPr>
            </a:br>
            <a:r>
              <a:rPr lang="nl-BE" sz="4267">
                <a:latin typeface="KdG Expert" panose="00000500000000000000" pitchFamily="2" charset="0"/>
              </a:rPr>
              <a:t>Verbintenissen, contracten</a:t>
            </a:r>
            <a:br>
              <a:rPr lang="nl-BE" sz="4267">
                <a:latin typeface="KdG Expert" panose="00000500000000000000" pitchFamily="2" charset="0"/>
              </a:rPr>
            </a:br>
            <a:r>
              <a:rPr lang="nl-BE" sz="4267">
                <a:latin typeface="KdG Expert" panose="00000500000000000000" pitchFamily="2" charset="0"/>
              </a:rPr>
              <a:t>en aansprakelijkheid</a:t>
            </a:r>
            <a:endParaRPr lang="nl-BE" sz="8800" dirty="0">
              <a:latin typeface="KdG Expert" panose="000005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7D3AFA8-ABD0-45D0-8C0F-5F56600013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7FCD54E4-E919-471E-81C1-6F02A80D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B073967-D114-4683-BAC8-1E35B3DFC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E4BDF05E-81B0-4A17-BF2E-AACDE5CB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Wie gaat dat betalen?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EF3BF41-1AB1-4A38-A1F6-989D0D73B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2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06D037D3-0FBA-457E-AF4B-7957FF8B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CONTRACTEN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A7C7975-9BCB-4EA4-94D5-41AB5292C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A86FEC84-F53F-409A-8C2A-6E0540DC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Voorbeelden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9C03730-B18E-48BA-ACB9-48437BD3A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8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1ACC2308-331B-4B79-9CE8-A5402294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Je bent sneller gebonden dan je denkt…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19647314-F227-4960-B909-677BFBF4C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5A2157ED-A858-427C-8FC4-F60C723B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100">
                <a:latin typeface="KdG" panose="00000500000000000000" pitchFamily="2" charset="0"/>
              </a:rPr>
              <a:t>Basisprincipes</a:t>
            </a:r>
            <a:r>
              <a:rPr lang="en-US" sz="4100">
                <a:latin typeface="KdG" panose="00000500000000000000" pitchFamily="2" charset="0"/>
              </a:rPr>
              <a:t> </a:t>
            </a:r>
            <a:r>
              <a:rPr lang="nl-BE" sz="4100">
                <a:latin typeface="KdG" panose="00000500000000000000" pitchFamily="2" charset="0"/>
              </a:rPr>
              <a:t>Belgisch</a:t>
            </a:r>
            <a:r>
              <a:rPr lang="en-US" sz="4100">
                <a:latin typeface="KdG" panose="00000500000000000000" pitchFamily="2" charset="0"/>
              </a:rPr>
              <a:t> </a:t>
            </a:r>
            <a:r>
              <a:rPr lang="nl-BE" sz="4100">
                <a:latin typeface="KdG" panose="00000500000000000000" pitchFamily="2" charset="0"/>
              </a:rPr>
              <a:t>contractenrecht</a:t>
            </a:r>
            <a:endParaRPr lang="nl-BE" sz="4100" dirty="0">
              <a:latin typeface="KdG" panose="000005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C35FDE7-1503-45F2-9891-B363DF8AE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8BC83998-B127-4BA6-A0AD-06C9256B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Wie is gebonden?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76A1352-FBB0-4865-A0CB-32550ADF2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9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3E0A4D4B-A2DF-434C-B9E8-DC1E6D51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Wie is gebonden?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DD582EA-DDA1-4645-87F6-1B47AD3E3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3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7BC76BAD-4AEA-46AC-A539-A1AFC66F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KdG" panose="00000500000000000000" pitchFamily="2" charset="0"/>
              </a:rPr>
              <a:t>Wie is gebonden?</a:t>
            </a:r>
            <a:endParaRPr lang="en-US" sz="4000" dirty="0">
              <a:latin typeface="KdG" panose="000005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8885E77A-EB77-4DBA-8EA1-084D9EFAD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5D39A30F-4E43-4130-8E9C-E436CF71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Gevolgen van contracten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5A39DEE-8CF3-4083-B86A-A44D96086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1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D098B2E2-94E0-43FC-B803-641F334E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1828C06-6157-4E15-804A-B2D26DB7D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6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8C65C30C-534E-4165-B106-028AA2BF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Slim contracteren (1)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1C5A96D-0078-4997-941B-98807A015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42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547FB495-569D-4764-BCA2-0874EEF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Slim contracteren (2)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4179828-F5DC-4522-A744-41F7D4331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8A0B35E7-2678-4895-B456-B1209C12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Slim contracteren (3)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83793A8B-497F-4B0C-BF68-9EBEC6355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1090D4F5-BC59-4622-B647-37176E19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EHBC: eerste hulp bij contractsproblemen (1)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08E3D90C-DE7D-40A5-92EB-CF8B2EA4B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1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35DCFD2F-D2AB-454B-A144-43989C2A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EHBC: eerste hulp bij contractsproblemen (2)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52390A9-AC5C-4132-9B52-1EA5864A7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90639409-9535-40B1-8033-32269E42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EHBC: eerste hulp bij contractsproblemen (3)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B88E3D6-9C70-4C54-9379-CB2183D0A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37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73DD6F2C-34FF-4544-B496-BEDFDDB1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8800">
                <a:latin typeface="KdG Expert" panose="00000500000000000000" pitchFamily="2" charset="0"/>
              </a:rPr>
              <a:t>Maak er een geslaagd jaar van!</a:t>
            </a:r>
            <a:endParaRPr lang="nl-BE" sz="8800" dirty="0">
              <a:latin typeface="KdG Expert" panose="000005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1D55962-2748-4291-8964-9B9F29639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DB28B3F2-39D7-4FCE-A92F-A803BF9B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67">
                <a:latin typeface="KdG" panose="00000500000000000000" pitchFamily="50" charset="0"/>
              </a:rPr>
              <a:t>Hoe ontstaan verbintenissen?</a:t>
            </a:r>
            <a:endParaRPr lang="nl-BE" sz="4267" dirty="0">
              <a:latin typeface="KdG" panose="00000500000000000000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7BA3B3A-147E-437E-B813-3D63D9C9A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DF7CC632-317D-4BFC-8EEB-83AB5DB6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EENZIJDIGE WILSUITINGEN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B6FE82D-5B0C-4AF5-9BB9-E7CF28967B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BD20C868-32E5-438B-BAD0-14F60CE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ED2F874-B20E-44E2-A61D-87B273CAF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11D445FB-565B-4F5D-8169-928C3CA3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DD6AEC8A-7376-453D-A131-7A96718BB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4DE1534C-E629-48B6-B703-0553301B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ONRECHTMATIGE DAAD</a:t>
            </a:r>
            <a:br>
              <a:rPr lang="nl-BE"/>
            </a:br>
            <a:r>
              <a:rPr lang="nl-BE" sz="2667" b="0"/>
              <a:t>(= “buitencontractuele aansprakelijkheid”)</a:t>
            </a:r>
            <a:endParaRPr lang="nl-BE" b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0C3C5848-A124-4503-A2F6-8469A9A66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768CB5C6-66A7-45CA-BDB4-75A63691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F6D7A5A-5DDE-416E-9F5A-DFE8DAF28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xmlns="" id="{6416F5C8-1C70-4FDD-A299-7A3F93E3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ED28485-58EE-42C8-9583-39D6E797C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403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Aangepast</PresentationFormat>
  <Paragraphs>20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#BSTS  Verbintenissen, contracten en aansprakelijkheid</vt:lpstr>
      <vt:lpstr>PowerPoint-presentatie</vt:lpstr>
      <vt:lpstr>Hoe ontstaan verbintenissen?</vt:lpstr>
      <vt:lpstr>EENZIJDIGE WILSUITINGEN</vt:lpstr>
      <vt:lpstr>PowerPoint-presentatie</vt:lpstr>
      <vt:lpstr>PowerPoint-presentatie</vt:lpstr>
      <vt:lpstr>ONRECHTMATIGE DAAD (= “buitencontractuele aansprakelijkheid”)</vt:lpstr>
      <vt:lpstr>PowerPoint-presentatie</vt:lpstr>
      <vt:lpstr>PowerPoint-presentatie</vt:lpstr>
      <vt:lpstr>PowerPoint-presentatie</vt:lpstr>
      <vt:lpstr>Wie gaat dat betalen?</vt:lpstr>
      <vt:lpstr>CONTRACTEN</vt:lpstr>
      <vt:lpstr>Voorbeelden</vt:lpstr>
      <vt:lpstr>Je bent sneller gebonden dan je denkt…</vt:lpstr>
      <vt:lpstr>Basisprincipes Belgisch contractenrecht</vt:lpstr>
      <vt:lpstr>Wie is gebonden?</vt:lpstr>
      <vt:lpstr>Wie is gebonden?</vt:lpstr>
      <vt:lpstr>Wie is gebonden?</vt:lpstr>
      <vt:lpstr>Gevolgen van contracten</vt:lpstr>
      <vt:lpstr>Slim contracteren (1)</vt:lpstr>
      <vt:lpstr>Slim contracteren (2)</vt:lpstr>
      <vt:lpstr>Slim contracteren (3)</vt:lpstr>
      <vt:lpstr>EHBC: eerste hulp bij contractsproblemen (1)</vt:lpstr>
      <vt:lpstr>EHBC: eerste hulp bij contractsproblemen (2)</vt:lpstr>
      <vt:lpstr>EHBC: eerste hulp bij contractsproblemen (3)</vt:lpstr>
      <vt:lpstr>Maak er een geslaagd jaar van!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#BSTS  Verbintenissen, contracten en aansprakelijkheid</dc:title>
  <dc:creator>Annelies Verdoodt</dc:creator>
  <cp:lastModifiedBy>Lucinda Pronk</cp:lastModifiedBy>
  <cp:revision>1</cp:revision>
  <dcterms:created xsi:type="dcterms:W3CDTF">2018-05-11T14:31:45Z</dcterms:created>
  <dcterms:modified xsi:type="dcterms:W3CDTF">2018-05-16T07:20:23Z</dcterms:modified>
</cp:coreProperties>
</file>